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86" r:id="rId18"/>
    <p:sldId id="273" r:id="rId19"/>
    <p:sldId id="274" r:id="rId20"/>
    <p:sldId id="278" r:id="rId21"/>
    <p:sldId id="276" r:id="rId22"/>
    <p:sldId id="279" r:id="rId23"/>
    <p:sldId id="280" r:id="rId24"/>
    <p:sldId id="281" r:id="rId25"/>
    <p:sldId id="282" r:id="rId26"/>
    <p:sldId id="283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275" r:id="rId43"/>
    <p:sldId id="302" r:id="rId44"/>
    <p:sldId id="272" r:id="rId45"/>
    <p:sldId id="303" r:id="rId46"/>
    <p:sldId id="304" r:id="rId47"/>
    <p:sldId id="305" r:id="rId48"/>
    <p:sldId id="277" r:id="rId49"/>
    <p:sldId id="306" r:id="rId50"/>
    <p:sldId id="307" r:id="rId51"/>
    <p:sldId id="308" r:id="rId52"/>
    <p:sldId id="309" r:id="rId53"/>
    <p:sldId id="310" r:id="rId54"/>
    <p:sldId id="284" r:id="rId5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BA3"/>
    <a:srgbClr val="D5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3.pn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8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81.png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68.png"/><Relationship Id="rId7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3.png"/><Relationship Id="rId9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12.png"/><Relationship Id="rId4" Type="http://schemas.openxmlformats.org/officeDocument/2006/relationships/image" Target="../media/image3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6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03.png"/><Relationship Id="rId10" Type="http://schemas.openxmlformats.org/officeDocument/2006/relationships/image" Target="../media/image117.png"/><Relationship Id="rId4" Type="http://schemas.openxmlformats.org/officeDocument/2006/relationships/image" Target="../media/image3.png"/><Relationship Id="rId9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24.png"/><Relationship Id="rId5" Type="http://schemas.openxmlformats.org/officeDocument/2006/relationships/image" Target="../media/image103.png"/><Relationship Id="rId10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68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94422" y="421102"/>
            <a:ext cx="2826656" cy="1503992"/>
            <a:chOff x="13594422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94422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8492" y="809732"/>
            <a:ext cx="2882981" cy="6884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8514" y="6203973"/>
            <a:ext cx="4712790" cy="1018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51671" y="9400644"/>
            <a:ext cx="2347362" cy="5138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2810" y="3042297"/>
            <a:ext cx="5216219" cy="3718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28930" y="2261179"/>
            <a:ext cx="2919895" cy="660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4595" y="7875552"/>
            <a:ext cx="2453210" cy="511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2788" y="4374771"/>
            <a:ext cx="5027962" cy="1869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9699" y="4302219"/>
            <a:ext cx="3751952" cy="20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4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105" y="851732"/>
            <a:ext cx="2613229" cy="653876"/>
          </a:xfrm>
          <a:prstGeom prst="rect">
            <a:avLst/>
          </a:prstGeom>
        </p:spPr>
      </p:pic>
      <p:pic>
        <p:nvPicPr>
          <p:cNvPr id="1026" name="Picture 2" descr="클라우드 서비스 - Advantech Co-Creating the Future of the IoT Worl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10878"/>
            <a:ext cx="12382500" cy="5981701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68200" y="4381500"/>
            <a:ext cx="4561629" cy="20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61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7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79837" y="3093053"/>
            <a:ext cx="4336447" cy="4336447"/>
            <a:chOff x="2154364" y="2800031"/>
            <a:chExt cx="4336447" cy="4336447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154364" y="2800031"/>
              <a:ext cx="4336447" cy="4336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2765" y="4689847"/>
            <a:ext cx="2128291" cy="1402725"/>
            <a:chOff x="504762" y="4396825"/>
            <a:chExt cx="2420821" cy="14027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762" y="4396825"/>
              <a:ext cx="2420821" cy="1402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46575" y="4207757"/>
            <a:ext cx="2457002" cy="1884815"/>
            <a:chOff x="1421102" y="3914735"/>
            <a:chExt cx="2457002" cy="1884815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1102" y="3914735"/>
              <a:ext cx="2457002" cy="18848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18465" y="4355849"/>
            <a:ext cx="1425335" cy="1965959"/>
            <a:chOff x="5492992" y="4062827"/>
            <a:chExt cx="1425335" cy="1965959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2992" y="4062827"/>
              <a:ext cx="1425335" cy="1965959"/>
            </a:xfrm>
            <a:prstGeom prst="rect">
              <a:avLst/>
            </a:prstGeom>
          </p:spPr>
        </p:pic>
      </p:grpSp>
      <p:pic>
        <p:nvPicPr>
          <p:cNvPr id="20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4105" y="851732"/>
            <a:ext cx="2613229" cy="653876"/>
          </a:xfrm>
          <a:prstGeom prst="rect">
            <a:avLst/>
          </a:prstGeom>
        </p:spPr>
      </p:pic>
      <p:grpSp>
        <p:nvGrpSpPr>
          <p:cNvPr id="21" name="그룹 1004"/>
          <p:cNvGrpSpPr/>
          <p:nvPr/>
        </p:nvGrpSpPr>
        <p:grpSpPr>
          <a:xfrm>
            <a:off x="8532439" y="2896039"/>
            <a:ext cx="9000000" cy="4493635"/>
            <a:chOff x="8533215" y="2896039"/>
            <a:chExt cx="9000000" cy="4493635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3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215" y="2896039"/>
              <a:ext cx="9000000" cy="4493635"/>
            </a:xfrm>
            <a:prstGeom prst="rect">
              <a:avLst/>
            </a:prstGeom>
          </p:spPr>
        </p:pic>
      </p:grpSp>
      <p:cxnSp>
        <p:nvCxnSpPr>
          <p:cNvPr id="4" name="직선 연결선 3"/>
          <p:cNvCxnSpPr>
            <a:stCxn id="18" idx="0"/>
            <a:endCxn id="18" idx="2"/>
          </p:cNvCxnSpPr>
          <p:nvPr/>
        </p:nvCxnSpPr>
        <p:spPr>
          <a:xfrm>
            <a:off x="9142858" y="566667"/>
            <a:ext cx="0" cy="91523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5615" y="7417279"/>
            <a:ext cx="5913533" cy="2054610"/>
          </a:xfrm>
          <a:prstGeom prst="rect">
            <a:avLst/>
          </a:prstGeom>
        </p:spPr>
      </p:pic>
      <p:pic>
        <p:nvPicPr>
          <p:cNvPr id="28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14131" y="7475311"/>
            <a:ext cx="3805028" cy="29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2057143"/>
            <a:ext cx="17039029" cy="6171429"/>
            <a:chOff x="623343" y="2057143"/>
            <a:chExt cx="170390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2057143"/>
              <a:ext cx="170390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3318" y="1871720"/>
            <a:ext cx="2826656" cy="1503992"/>
            <a:chOff x="13943318" y="1871720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43318" y="1871720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28930" y="2261179"/>
            <a:ext cx="2919895" cy="6600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84595" y="7875552"/>
            <a:ext cx="2453210" cy="5111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3102" y="4374771"/>
            <a:ext cx="5004581" cy="18699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59699" y="4302219"/>
            <a:ext cx="3723381" cy="205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8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92000" y="3321183"/>
            <a:ext cx="3075667" cy="3075667"/>
            <a:chOff x="10919590" y="3271961"/>
            <a:chExt cx="3075667" cy="3075667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9590" y="3271961"/>
              <a:ext cx="3075667" cy="3075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59768" y="2933700"/>
            <a:ext cx="3463150" cy="3463150"/>
            <a:chOff x="4289934" y="2904686"/>
            <a:chExt cx="3463150" cy="3463150"/>
          </a:xfrm>
          <a:effectLst/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9934" y="2904686"/>
              <a:ext cx="3463150" cy="34631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5771" y="856848"/>
            <a:ext cx="2603781" cy="64107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9142858" y="566667"/>
            <a:ext cx="0" cy="91523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70404" y="6349735"/>
            <a:ext cx="3025861" cy="1403414"/>
          </a:xfrm>
          <a:prstGeom prst="rect">
            <a:avLst/>
          </a:prstGeom>
        </p:spPr>
      </p:pic>
      <p:pic>
        <p:nvPicPr>
          <p:cNvPr id="19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8999" y="6396850"/>
            <a:ext cx="3470363" cy="232959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41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70102" y="1040921"/>
            <a:ext cx="2302361" cy="2302361"/>
            <a:chOff x="10801102" y="1498078"/>
            <a:chExt cx="2302361" cy="2302361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1102" y="1498078"/>
              <a:ext cx="2302361" cy="23023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8944" y="3677726"/>
            <a:ext cx="728745" cy="1254606"/>
            <a:chOff x="5661480" y="4959780"/>
            <a:chExt cx="728745" cy="12546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1480" y="4959780"/>
              <a:ext cx="728745" cy="12546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51886" y="5031848"/>
            <a:ext cx="2819220" cy="2819220"/>
            <a:chOff x="10923933" y="6468038"/>
            <a:chExt cx="2819220" cy="2819220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23933" y="6468038"/>
              <a:ext cx="2819220" cy="28192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60118" y="5103408"/>
            <a:ext cx="2946395" cy="2946395"/>
            <a:chOff x="4709235" y="6468038"/>
            <a:chExt cx="2946395" cy="2946395"/>
          </a:xfrm>
          <a:effectLst/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9235" y="6468038"/>
              <a:ext cx="2946395" cy="29463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42996" y="892661"/>
            <a:ext cx="2438400" cy="2438400"/>
            <a:chOff x="4835531" y="1134942"/>
            <a:chExt cx="2438400" cy="24384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5531" y="1134942"/>
              <a:ext cx="2438400" cy="2438400"/>
            </a:xfrm>
            <a:prstGeom prst="rect">
              <a:avLst/>
            </a:prstGeom>
          </p:spPr>
        </p:pic>
      </p:grpSp>
      <p:cxnSp>
        <p:nvCxnSpPr>
          <p:cNvPr id="23" name="직선 연결선 22"/>
          <p:cNvCxnSpPr/>
          <p:nvPr/>
        </p:nvCxnSpPr>
        <p:spPr>
          <a:xfrm>
            <a:off x="9142858" y="566667"/>
            <a:ext cx="0" cy="91523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1007"/>
          <p:cNvGrpSpPr/>
          <p:nvPr/>
        </p:nvGrpSpPr>
        <p:grpSpPr>
          <a:xfrm>
            <a:off x="12898632" y="3559682"/>
            <a:ext cx="728745" cy="1254606"/>
            <a:chOff x="5661480" y="4959780"/>
            <a:chExt cx="728745" cy="1254606"/>
          </a:xfrm>
        </p:grpSpPr>
        <p:pic>
          <p:nvPicPr>
            <p:cNvPr id="26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61480" y="4959780"/>
              <a:ext cx="728745" cy="1254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5771" y="856848"/>
            <a:ext cx="2603781" cy="641076"/>
          </a:xfrm>
          <a:prstGeom prst="rect">
            <a:avLst/>
          </a:prstGeom>
        </p:spPr>
      </p:pic>
      <p:pic>
        <p:nvPicPr>
          <p:cNvPr id="30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0377" y="7775885"/>
            <a:ext cx="3613056" cy="1472631"/>
          </a:xfrm>
          <a:prstGeom prst="rect">
            <a:avLst/>
          </a:prstGeom>
        </p:spPr>
      </p:pic>
      <p:pic>
        <p:nvPicPr>
          <p:cNvPr id="32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420825" y="7896001"/>
            <a:ext cx="4673203" cy="235289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55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648" y="856848"/>
            <a:ext cx="2586152" cy="6410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24000" y="2215275"/>
            <a:ext cx="9537378" cy="6780668"/>
            <a:chOff x="1524000" y="2215275"/>
            <a:chExt cx="9537378" cy="67806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4000" y="2215275"/>
              <a:ext cx="9537378" cy="6780668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9241" y="4835552"/>
            <a:ext cx="5040924" cy="20546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9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41648" y="856848"/>
            <a:ext cx="2586152" cy="6410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82346" y="952500"/>
            <a:ext cx="11253841" cy="8001000"/>
            <a:chOff x="7861584" y="2249032"/>
            <a:chExt cx="11253841" cy="8001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1584" y="2249032"/>
              <a:ext cx="11253841" cy="8001000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5571" y="4835552"/>
            <a:ext cx="4429886" cy="20546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09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43200" y="800100"/>
            <a:ext cx="3789009" cy="8280000"/>
            <a:chOff x="4019179" y="1419048"/>
            <a:chExt cx="3789009" cy="8280000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9179" y="1419048"/>
              <a:ext cx="3789009" cy="828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9000" y="800100"/>
            <a:ext cx="3790800" cy="8280000"/>
            <a:chOff x="10866535" y="1563460"/>
            <a:chExt cx="3399345" cy="7295224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6535" y="1563460"/>
              <a:ext cx="3399345" cy="7295224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2514600" y="5210247"/>
            <a:ext cx="4267200" cy="1440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14600" y="2367300"/>
            <a:ext cx="4267200" cy="2700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781800" y="800100"/>
            <a:ext cx="4267200" cy="4410147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781800" y="6650247"/>
            <a:ext cx="4267200" cy="2429853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04389" y="566667"/>
            <a:ext cx="2569421" cy="20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>
            <a:grpSpLocks noChangeAspect="1"/>
          </p:cNvGrpSpPr>
          <p:nvPr/>
        </p:nvGrpSpPr>
        <p:grpSpPr>
          <a:xfrm>
            <a:off x="1295400" y="952500"/>
            <a:ext cx="3733800" cy="8159353"/>
            <a:chOff x="3427649" y="1693356"/>
            <a:chExt cx="3338366" cy="7295224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7649" y="1693356"/>
              <a:ext cx="3338366" cy="72952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>
            <a:grpSpLocks noChangeAspect="1"/>
          </p:cNvGrpSpPr>
          <p:nvPr/>
        </p:nvGrpSpPr>
        <p:grpSpPr>
          <a:xfrm>
            <a:off x="13376299" y="1524000"/>
            <a:ext cx="3387701" cy="7924801"/>
            <a:chOff x="12252869" y="2077296"/>
            <a:chExt cx="2966767" cy="6940117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2869" y="2077296"/>
              <a:ext cx="2966767" cy="69401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>
            <a:grpSpLocks noChangeAspect="1"/>
          </p:cNvGrpSpPr>
          <p:nvPr/>
        </p:nvGrpSpPr>
        <p:grpSpPr>
          <a:xfrm>
            <a:off x="7424285" y="952500"/>
            <a:ext cx="3422205" cy="8633717"/>
            <a:chOff x="7831506" y="1379063"/>
            <a:chExt cx="3137655" cy="7915839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1506" y="1379063"/>
              <a:ext cx="3137655" cy="7915839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2895600" y="8499175"/>
            <a:ext cx="674586" cy="649340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458200" y="1257300"/>
            <a:ext cx="1363120" cy="533400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356994" y="8496098"/>
            <a:ext cx="3407006" cy="686002"/>
          </a:xfrm>
          <a:prstGeom prst="rect">
            <a:avLst/>
          </a:prstGeom>
          <a:noFill/>
          <a:ln w="444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04389" y="566667"/>
            <a:ext cx="2569421" cy="20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0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343" y="568441"/>
            <a:ext cx="17039029" cy="9148833"/>
            <a:chOff x="623343" y="568441"/>
            <a:chExt cx="17039029" cy="91488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343" y="568441"/>
              <a:ext cx="17039029" cy="91488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87004" y="3058516"/>
            <a:ext cx="2666667" cy="14286"/>
            <a:chOff x="7187004" y="3058516"/>
            <a:chExt cx="2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7004" y="3058516"/>
              <a:ext cx="2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71229" y="2415771"/>
            <a:ext cx="912971" cy="7052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48568" y="3204899"/>
            <a:ext cx="3529048" cy="10102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87004" y="6212568"/>
            <a:ext cx="2666667" cy="14286"/>
            <a:chOff x="7187004" y="6212568"/>
            <a:chExt cx="2666667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87004" y="6212568"/>
              <a:ext cx="2666667" cy="142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94896" y="5569829"/>
            <a:ext cx="908638" cy="7052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86867" y="6358947"/>
            <a:ext cx="3621448" cy="10102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99665" y="3058513"/>
            <a:ext cx="2666667" cy="14286"/>
            <a:chOff x="10399665" y="3058513"/>
            <a:chExt cx="2666667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665" y="3058513"/>
              <a:ext cx="2666667" cy="142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02515" y="2415771"/>
            <a:ext cx="914314" cy="7052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06686" y="3204899"/>
            <a:ext cx="3001210" cy="10102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99665" y="6212565"/>
            <a:ext cx="2666667" cy="14286"/>
            <a:chOff x="10399665" y="6212565"/>
            <a:chExt cx="2666667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9665" y="6212565"/>
              <a:ext cx="2666667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04010" y="5569819"/>
            <a:ext cx="909829" cy="7052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51029" y="6330375"/>
            <a:ext cx="3307971" cy="1057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12326" y="3058513"/>
            <a:ext cx="2666667" cy="14286"/>
            <a:chOff x="13612326" y="3058513"/>
            <a:chExt cx="2666667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12326" y="3058513"/>
              <a:ext cx="2666667" cy="1428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18906" y="2415771"/>
            <a:ext cx="912667" cy="7052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319366" y="2978708"/>
            <a:ext cx="3001210" cy="146518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848" y="4136415"/>
            <a:ext cx="5817952" cy="22141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51671" y="9400644"/>
            <a:ext cx="2347362" cy="5138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5201" y="608360"/>
            <a:ext cx="10111424" cy="8996434"/>
            <a:chOff x="4431214" y="1296991"/>
            <a:chExt cx="10111424" cy="8996434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214" y="1296991"/>
              <a:ext cx="10111424" cy="8996434"/>
            </a:xfrm>
            <a:prstGeom prst="rect">
              <a:avLst/>
            </a:prstGeom>
            <a:effectLst>
              <a:outerShdw blurRad="50800" dist="50800" dir="5400000" sx="4000" sy="4000" algn="ctr" rotWithShape="0">
                <a:srgbClr val="000000">
                  <a:alpha val="43137"/>
                </a:srgbClr>
              </a:outerShdw>
            </a:effectLst>
          </p:spPr>
        </p:pic>
      </p:grpSp>
      <p:grpSp>
        <p:nvGrpSpPr>
          <p:cNvPr id="11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13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5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771" y="856848"/>
            <a:ext cx="2603781" cy="641076"/>
          </a:xfrm>
          <a:prstGeom prst="rect">
            <a:avLst/>
          </a:prstGeom>
        </p:spPr>
      </p:pic>
      <p:pic>
        <p:nvPicPr>
          <p:cNvPr id="23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6400" y="4229100"/>
            <a:ext cx="5218571" cy="30476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11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7687" y="1080808"/>
            <a:ext cx="11344239" cy="8124098"/>
            <a:chOff x="4191000" y="1080808"/>
            <a:chExt cx="11344239" cy="81240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1000" y="1080808"/>
              <a:ext cx="11344239" cy="8124098"/>
            </a:xfrm>
            <a:prstGeom prst="rect">
              <a:avLst/>
            </a:prstGeom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5771" y="856848"/>
            <a:ext cx="2603781" cy="6410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122" y="4530966"/>
            <a:ext cx="4087518" cy="205801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76400" y="856848"/>
            <a:ext cx="533400" cy="476652"/>
          </a:xfrm>
          <a:prstGeom prst="rect">
            <a:avLst/>
          </a:prstGeom>
          <a:solidFill>
            <a:srgbClr val="4A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8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81" y="857351"/>
            <a:ext cx="2797990" cy="64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153" y="3067899"/>
            <a:ext cx="4827190" cy="5302798"/>
            <a:chOff x="1569153" y="3067899"/>
            <a:chExt cx="4827190" cy="53027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153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2420" y="3976609"/>
            <a:ext cx="3461152" cy="3485378"/>
            <a:chOff x="2212420" y="3976609"/>
            <a:chExt cx="3461152" cy="3485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2420" y="3976609"/>
              <a:ext cx="3461152" cy="34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9262" y="3067899"/>
            <a:ext cx="4827190" cy="5302798"/>
            <a:chOff x="6729262" y="3067899"/>
            <a:chExt cx="4827190" cy="5302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9262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20429" y="3067899"/>
            <a:ext cx="4827190" cy="5302798"/>
            <a:chOff x="11920429" y="3067899"/>
            <a:chExt cx="4827190" cy="53027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429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27950" y="3897106"/>
            <a:ext cx="2372673" cy="3445626"/>
            <a:chOff x="13127950" y="3897106"/>
            <a:chExt cx="2372673" cy="34456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7950" y="3897106"/>
              <a:ext cx="2372673" cy="3445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2281" y="3976609"/>
            <a:ext cx="3461152" cy="3485378"/>
            <a:chOff x="7412281" y="3976609"/>
            <a:chExt cx="3461152" cy="348537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281" y="3976609"/>
              <a:ext cx="3461152" cy="348537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38816" y="618582"/>
            <a:ext cx="10153495" cy="29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81" y="857351"/>
            <a:ext cx="2797990" cy="64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153" y="3067899"/>
            <a:ext cx="4827190" cy="5302798"/>
            <a:chOff x="1569153" y="3067899"/>
            <a:chExt cx="4827190" cy="53027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153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12420" y="3976609"/>
            <a:ext cx="3461152" cy="3485378"/>
            <a:chOff x="2212420" y="3976609"/>
            <a:chExt cx="3461152" cy="34853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2420" y="3976609"/>
              <a:ext cx="3461152" cy="34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9262" y="3067899"/>
            <a:ext cx="4827190" cy="5302798"/>
            <a:chOff x="6729262" y="3067899"/>
            <a:chExt cx="4827190" cy="530279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9262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20429" y="3067899"/>
            <a:ext cx="4827190" cy="5302798"/>
            <a:chOff x="11920429" y="3067899"/>
            <a:chExt cx="4827190" cy="53027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0429" y="3067899"/>
              <a:ext cx="4827190" cy="53027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76813" y="3996485"/>
            <a:ext cx="3514423" cy="3445626"/>
            <a:chOff x="12576813" y="3996485"/>
            <a:chExt cx="3514423" cy="34456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76813" y="3996485"/>
              <a:ext cx="3514423" cy="34456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52033" y="4847954"/>
            <a:ext cx="3461152" cy="1742689"/>
            <a:chOff x="7452033" y="4847954"/>
            <a:chExt cx="3461152" cy="174268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2033" y="4847954"/>
              <a:ext cx="3461152" cy="174268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53044" y="280170"/>
            <a:ext cx="10107600" cy="29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81" y="857351"/>
            <a:ext cx="2797990" cy="64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57697" y="2084100"/>
            <a:ext cx="5237557" cy="3510508"/>
            <a:chOff x="3657697" y="2084100"/>
            <a:chExt cx="5237557" cy="3510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97" y="2084100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00964" y="2992810"/>
            <a:ext cx="3968946" cy="1742689"/>
            <a:chOff x="4300964" y="2992810"/>
            <a:chExt cx="3968946" cy="174268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0964" y="2992810"/>
              <a:ext cx="3968946" cy="17426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7697" y="5864706"/>
            <a:ext cx="5237557" cy="3510508"/>
            <a:chOff x="3657697" y="5864706"/>
            <a:chExt cx="5237557" cy="35105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97" y="5864706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7395" y="6343995"/>
            <a:ext cx="7098160" cy="3116667"/>
            <a:chOff x="2727395" y="6343995"/>
            <a:chExt cx="7098160" cy="311666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7395" y="6343995"/>
              <a:ext cx="7098160" cy="31166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0461" y="5864706"/>
            <a:ext cx="5237557" cy="3510508"/>
            <a:chOff x="9390461" y="5864706"/>
            <a:chExt cx="5237557" cy="35105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461" y="5864706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3728" y="6773417"/>
            <a:ext cx="3968946" cy="1559503"/>
            <a:chOff x="10033728" y="6773417"/>
            <a:chExt cx="3968946" cy="15595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3728" y="6773417"/>
              <a:ext cx="3968946" cy="15595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90461" y="2084100"/>
            <a:ext cx="5237557" cy="3510508"/>
            <a:chOff x="9390461" y="2084100"/>
            <a:chExt cx="5237557" cy="351050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461" y="2084100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99124" y="2570494"/>
            <a:ext cx="1220232" cy="1742689"/>
            <a:chOff x="11399124" y="2570494"/>
            <a:chExt cx="1220232" cy="17426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9124" y="2570494"/>
              <a:ext cx="1220232" cy="17426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07663" y="280170"/>
            <a:ext cx="10234667" cy="29857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89841" y="3932412"/>
            <a:ext cx="9669200" cy="20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8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81" y="857351"/>
            <a:ext cx="2797990" cy="64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57697" y="2084100"/>
            <a:ext cx="5237557" cy="3510508"/>
            <a:chOff x="3657697" y="2084100"/>
            <a:chExt cx="5237557" cy="3510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97" y="2084100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42996" y="2084100"/>
            <a:ext cx="4546679" cy="3616802"/>
            <a:chOff x="3942996" y="2084100"/>
            <a:chExt cx="4546679" cy="36168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2996" y="2084100"/>
              <a:ext cx="4546679" cy="36168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57697" y="5864706"/>
            <a:ext cx="5237557" cy="3510508"/>
            <a:chOff x="3657697" y="5864706"/>
            <a:chExt cx="5237557" cy="351050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7697" y="5864706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90461" y="5864706"/>
            <a:ext cx="5237557" cy="3510508"/>
            <a:chOff x="9390461" y="5864706"/>
            <a:chExt cx="5237557" cy="35105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461" y="5864706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90461" y="2084100"/>
            <a:ext cx="5237557" cy="3510508"/>
            <a:chOff x="9390461" y="2084100"/>
            <a:chExt cx="5237557" cy="35105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461" y="2084100"/>
              <a:ext cx="5237557" cy="35105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328943" y="2502708"/>
            <a:ext cx="3360593" cy="2673292"/>
            <a:chOff x="10328943" y="2502708"/>
            <a:chExt cx="3360593" cy="2673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8943" y="2502708"/>
              <a:ext cx="3360593" cy="267329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3019" y="6657018"/>
            <a:ext cx="4612440" cy="2144415"/>
            <a:chOff x="9703019" y="6657018"/>
            <a:chExt cx="4612440" cy="21444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3019" y="6657018"/>
              <a:ext cx="4612440" cy="21444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57697" y="5664203"/>
            <a:ext cx="5191876" cy="4130045"/>
            <a:chOff x="3657697" y="5664203"/>
            <a:chExt cx="5191876" cy="41300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57697" y="5664203"/>
              <a:ext cx="5191876" cy="413004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5892" y="308742"/>
            <a:ext cx="10971790" cy="29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8625" y="421102"/>
            <a:ext cx="16756420" cy="9425486"/>
            <a:chOff x="748625" y="421102"/>
            <a:chExt cx="16756420" cy="94254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8625" y="421102"/>
              <a:ext cx="16756420" cy="9425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6562" y="819256"/>
            <a:ext cx="2833343" cy="68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2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69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0693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33" y="-2409569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4052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30827" y="-2375588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66602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26656" y="3135354"/>
            <a:ext cx="4015007" cy="4015007"/>
            <a:chOff x="2826656" y="3135354"/>
            <a:chExt cx="4015007" cy="40150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347" y="1237044"/>
              <a:ext cx="8030014" cy="803001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26656" y="3135354"/>
              <a:ext cx="4015007" cy="40150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9121" y="3887959"/>
            <a:ext cx="2509795" cy="2509795"/>
            <a:chOff x="12079121" y="3887959"/>
            <a:chExt cx="2509795" cy="25097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92481" y="2701319"/>
              <a:ext cx="5019591" cy="5019591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79121" y="3887959"/>
              <a:ext cx="2509795" cy="25097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26946" y="-3747191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38839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11249" y="-522077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7926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8330" y="-6749879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9456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33" y="-2409569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25933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69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53380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33" y="-2409569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556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320" y="-8600303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214057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95602" y="-982362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5761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71688" y="-5857103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49290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95602" y="-982362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7971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4591837"/>
            <a:ext cx="6171429" cy="1102041"/>
            <a:chOff x="6057143" y="4591837"/>
            <a:chExt cx="6171429" cy="11020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1400" y="4070788"/>
              <a:ext cx="12342857" cy="220408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591837"/>
              <a:ext cx="6171429" cy="110204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3720" y="4314286"/>
            <a:ext cx="10147238" cy="211428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0320" y="-8600303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39220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056989" y="-490872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0550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4733" y="-10324070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275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77" y="-490872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52814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69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2107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188" y="-6280323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5439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0844" y="-181953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8551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0844" y="-1819532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3678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2555" y="-3079920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26600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69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67786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21273" y="2262090"/>
            <a:ext cx="3085714" cy="1198583"/>
            <a:chOff x="4221273" y="2262090"/>
            <a:chExt cx="3085714" cy="11985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1273" y="2262090"/>
              <a:ext cx="3085714" cy="11985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00101" y="2403731"/>
            <a:ext cx="1520019" cy="10443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62271" y="2307511"/>
            <a:ext cx="3085714" cy="1198583"/>
            <a:chOff x="13462271" y="2307511"/>
            <a:chExt cx="3085714" cy="11985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2271" y="2307511"/>
              <a:ext cx="3085714" cy="11985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1454" y="2420584"/>
            <a:ext cx="1568229" cy="107294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8742857" y="2262090"/>
            <a:ext cx="3188571" cy="1301440"/>
            <a:chOff x="8742857" y="2262090"/>
            <a:chExt cx="3188571" cy="130144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742857" y="2262090"/>
              <a:ext cx="3085714" cy="1198583"/>
              <a:chOff x="8742857" y="2262090"/>
              <a:chExt cx="3085714" cy="119858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42857" y="2262090"/>
                <a:ext cx="3085714" cy="119858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1743" y="2341753"/>
              <a:ext cx="1418248" cy="11636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845714" y="2364947"/>
              <a:ext cx="3085714" cy="1198583"/>
              <a:chOff x="8845714" y="2364947"/>
              <a:chExt cx="3085714" cy="119858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45714" y="2364947"/>
                <a:ext cx="3085714" cy="1198583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6130" y="2403734"/>
              <a:ext cx="1971495" cy="10729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7521" y="4133614"/>
            <a:ext cx="1843914" cy="9967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7635" y="6188295"/>
            <a:ext cx="1745714" cy="9967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85940" y="8038825"/>
            <a:ext cx="1853029" cy="10443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34371" y="4066947"/>
            <a:ext cx="850171" cy="11015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7457" y="8085092"/>
            <a:ext cx="825324" cy="14991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77933" y="4009062"/>
            <a:ext cx="850171" cy="11160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59252" y="4024014"/>
            <a:ext cx="669219" cy="116364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34915" y="6078695"/>
            <a:ext cx="667210" cy="11636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70419" y="6078695"/>
            <a:ext cx="667210" cy="11636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97347" y="6116790"/>
            <a:ext cx="850171" cy="11160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71838" y="7947111"/>
            <a:ext cx="667210" cy="11636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97347" y="7985206"/>
            <a:ext cx="850171" cy="111602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7887403" y="2248424"/>
            <a:ext cx="14939" cy="72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12785554" y="2248424"/>
            <a:ext cx="14939" cy="7200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41939" y="2888394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605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0694" y="0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5989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252" y="-3818240"/>
            <a:ext cx="34928447" cy="196472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62953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도표, 평면도이(가) 표시된 사진&#10;&#10;자동 생성된 설명">
            <a:extLst>
              <a:ext uri="{FF2B5EF4-FFF2-40B4-BE49-F238E27FC236}">
                <a16:creationId xmlns:a16="http://schemas.microsoft.com/office/drawing/2014/main" id="{EB808FA8-6C92-D9BE-99D9-85163D5F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88000" cy="10286996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D029527-6B0C-2010-DBFF-9D0DC8561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15400" y="49149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8997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810" y="566667"/>
            <a:ext cx="17038095" cy="9152381"/>
            <a:chOff x="623810" y="566667"/>
            <a:chExt cx="17038095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810" y="566667"/>
              <a:ext cx="17038095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981" y="857351"/>
            <a:ext cx="2807514" cy="6408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85500" y="2402844"/>
            <a:ext cx="6075362" cy="6673949"/>
            <a:chOff x="9885500" y="2402844"/>
            <a:chExt cx="6075362" cy="6673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5500" y="2402844"/>
              <a:ext cx="6075362" cy="6673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86165" y="2402844"/>
            <a:ext cx="6074032" cy="3459383"/>
            <a:chOff x="9886165" y="2402844"/>
            <a:chExt cx="6074032" cy="34593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6165" y="2402844"/>
              <a:ext cx="6074032" cy="34593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26304" y="6995760"/>
            <a:ext cx="6752086" cy="17457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4679" y="6190401"/>
            <a:ext cx="6628276" cy="893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69420" y="2378055"/>
            <a:ext cx="6075362" cy="6673949"/>
            <a:chOff x="2569420" y="2378055"/>
            <a:chExt cx="6075362" cy="667394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9420" y="2378055"/>
              <a:ext cx="6075362" cy="66739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70085" y="2378055"/>
            <a:ext cx="6074697" cy="3464297"/>
            <a:chOff x="2570085" y="2378055"/>
            <a:chExt cx="6074697" cy="34642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0085" y="2378055"/>
              <a:ext cx="6074697" cy="34642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4358" y="6924754"/>
            <a:ext cx="6757695" cy="17454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2078" y="6165612"/>
            <a:ext cx="6697181" cy="8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36264" y="2661780"/>
            <a:ext cx="6171429" cy="3687429"/>
            <a:chOff x="9736264" y="2661780"/>
            <a:chExt cx="6171429" cy="3687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6264" y="2661780"/>
              <a:ext cx="6171429" cy="3687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1978" y="1326848"/>
            <a:ext cx="18307692" cy="7632019"/>
            <a:chOff x="-21978" y="1326848"/>
            <a:chExt cx="18307692" cy="7632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1978" y="1326848"/>
              <a:ext cx="18307692" cy="76320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31801" y="4298535"/>
            <a:ext cx="5974060" cy="4014429"/>
            <a:chOff x="11831801" y="4298535"/>
            <a:chExt cx="5974060" cy="4014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1801" y="4298535"/>
              <a:ext cx="5974060" cy="4014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60591" y="577629"/>
            <a:ext cx="14364533" cy="9130456"/>
            <a:chOff x="1960591" y="577629"/>
            <a:chExt cx="14364533" cy="913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0591" y="577629"/>
              <a:ext cx="14364533" cy="913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483" y="1963189"/>
            <a:ext cx="12610014" cy="7573256"/>
            <a:chOff x="373483" y="1963189"/>
            <a:chExt cx="12610014" cy="7573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07945" y="-1699860"/>
              <a:ext cx="25220028" cy="1514651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483" y="1963189"/>
              <a:ext cx="12610014" cy="7573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59687" y="3039250"/>
            <a:ext cx="602299" cy="602299"/>
            <a:chOff x="15259687" y="3039250"/>
            <a:chExt cx="602299" cy="6022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9687" y="3039250"/>
              <a:ext cx="602299" cy="60229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933" y="803281"/>
            <a:ext cx="2772676" cy="7678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89346" y="1708903"/>
            <a:ext cx="2215314" cy="120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69163" y="2890546"/>
            <a:ext cx="2046429" cy="9967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12041" y="2535064"/>
            <a:ext cx="2393057" cy="18060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267306" y="6094488"/>
            <a:ext cx="602299" cy="602299"/>
            <a:chOff x="15267306" y="6094488"/>
            <a:chExt cx="602299" cy="6022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67306" y="6094488"/>
              <a:ext cx="602299" cy="60229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32362" y="4764141"/>
            <a:ext cx="2314533" cy="1202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54316" y="5945787"/>
            <a:ext cx="2273648" cy="9967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53686" y="5590301"/>
            <a:ext cx="2152200" cy="17965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5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939" y="5142857"/>
            <a:ext cx="18300654" cy="5172736"/>
            <a:chOff x="-14939" y="5142857"/>
            <a:chExt cx="18300654" cy="517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939" y="5142857"/>
              <a:ext cx="18300654" cy="517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66667"/>
            <a:ext cx="18285714" cy="9152381"/>
            <a:chOff x="0" y="566667"/>
            <a:chExt cx="18285714" cy="91523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66667"/>
              <a:ext cx="18285714" cy="91523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6340" y="421102"/>
            <a:ext cx="2826656" cy="1503992"/>
            <a:chOff x="1116340" y="421102"/>
            <a:chExt cx="2826656" cy="15039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6340" y="421102"/>
              <a:ext cx="2826656" cy="15039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59687" y="4372584"/>
            <a:ext cx="602299" cy="602299"/>
            <a:chOff x="15259687" y="4372584"/>
            <a:chExt cx="602299" cy="6022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59687" y="4372584"/>
              <a:ext cx="602299" cy="60229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5933" y="803281"/>
            <a:ext cx="2772676" cy="76780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53876" y="3290162"/>
            <a:ext cx="2582895" cy="111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01906" y="4223879"/>
            <a:ext cx="2166057" cy="9967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827914" y="3868397"/>
            <a:ext cx="2341238" cy="180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5831" y="3173019"/>
            <a:ext cx="12716871" cy="5007268"/>
            <a:chOff x="445831" y="3173019"/>
            <a:chExt cx="12716871" cy="50072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830897" y="751093"/>
              <a:ext cx="25433743" cy="1001453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831" y="3173019"/>
              <a:ext cx="12716871" cy="5007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사용자 지정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이태경</cp:lastModifiedBy>
  <cp:revision>10</cp:revision>
  <dcterms:created xsi:type="dcterms:W3CDTF">2024-04-21T23:17:57Z</dcterms:created>
  <dcterms:modified xsi:type="dcterms:W3CDTF">2024-04-22T00:36:57Z</dcterms:modified>
</cp:coreProperties>
</file>